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409A-F261-EC8C-AEA9-69CBFE8D5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0E583-2D4C-338F-303C-749DC89C0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3C5C-7A98-8ACD-EB30-E4D6F50F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4875F-1A1A-609E-AC71-A3CB6DDD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AFA1-FBB5-F9D2-408E-2A71EFCF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21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CDE6-11B3-B544-91F0-922EFC8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47D88-5CEA-ADF3-8E34-4F8F62CCB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6FF31-6C66-50E8-36DC-9AC75241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295BE-5845-E715-EED3-96B5E9F1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8C69-E811-3E23-0AA5-203E78FA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574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96E7-8F37-65A2-69A5-CA420CA7E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72296-04EF-0959-40F2-585ED406A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4531-C321-130A-FEFC-5211A9B1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E0190-A35F-D908-9E43-4345988A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9765-8C03-059D-D9E8-676F7493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83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7BFF-33FA-DE11-24A8-ABD53920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387C-FBBE-F43C-8E69-EDDE9E41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A7AE-9D92-1B95-0128-488309A1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268E-D4EC-CD5F-3F95-6D45842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E00DB-6418-936E-7EFA-B7A70975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13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DA11-155F-C7EA-77F3-9C6B42A6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2E53A-31C1-3499-0F87-FD0EAB5F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D5132-6928-160B-08DC-DBF0E65B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371A-606C-10D3-D68B-3083DCCD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DC10-66C1-AB9D-97E6-B7F62E64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410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3DDA-0293-48EF-FB42-A48661DF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ACDB-EF5F-A992-DC62-29B468DA0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79BA-6E22-41D0-483E-90601D31D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94747-9894-F128-F695-F34A9B01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D0798-582D-D942-68B3-D89F09B8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D928D-4F8B-EBBD-ACB7-DE3A22AD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9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6EB7-0284-40AB-E33B-83E3149D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AA755-0148-AD59-58C4-EF07CBF7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8F480-B425-8F82-B236-AA96CCF7D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4BE46-C881-5248-F443-9246E6A4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90050-AF4F-AC30-5B64-28B7A83FC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26208-339B-1DB9-F82E-96F239E2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023EF-376D-EDD0-4B3A-4EAE7F97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135E4-E834-C1FD-1EA3-0A9EB79C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66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BA2D-115E-BA71-DDD2-4F08963E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82CEB-18A9-C77D-E5CA-C20A73B2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D500E-6C78-EDB5-A6FB-8213198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36253-FF0A-1478-5FCB-5F48C1A4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46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1CDCA-2217-DDE8-D454-AFD3366B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A9047-49B7-B4CB-511D-D0CF6DC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0AE16-33D3-C1AE-CF7E-06EE3855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872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C01B-CB7C-CD14-856F-7F7824F6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4B76-C6C2-BC1E-FFD1-125196FF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10789-82A1-FDC8-4085-97128A3D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6EB86-F68F-3BF9-C720-ECDE8298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DD78F-31D8-6EA4-8022-994275C7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B8447-4FAB-D48C-864D-57CC1FEE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63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83FD-3B9D-D61E-625D-822548D3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7A3AF-F9F1-3DA7-ECA4-3B40CFAD8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22CA2-76D7-83D8-B7EA-6CE506F9A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5F49F-F4E2-6083-A6D6-A5E533B8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61F91-7FA8-B7A0-328B-0C7D99F9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84297-89D0-F83C-9C7E-D4503E4F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84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7A269-291E-B017-2222-3392CFA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BBD54-2EDF-AF61-84EC-EB41ED1E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3B55-212C-17AA-A23F-AE703AA82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64AAE-DDE6-433F-A819-093B80326BBE}" type="datetimeFigureOut">
              <a:rPr lang="en-SG" smtClean="0"/>
              <a:t>9/4/2023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779E1-88D4-FD70-9416-DFCD214F9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1D9F9-1392-5334-83CF-C12A1FD0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96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B4C0C5-340A-7166-4C91-EDF15083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Fund concept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CDE55-EF01-B906-5EF0-7F56E3A8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3" y="2197488"/>
            <a:ext cx="8693597" cy="4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6DC5-06EE-9528-3C51-612D09B3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Management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2DBB-6565-6D82-5A37-3C7208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ADD3B-D642-34D9-684C-CA6B97B3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95" y="1820389"/>
            <a:ext cx="8805475" cy="39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64AABF-A6CF-3CB3-45AF-C2D51D8B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27" y="1397692"/>
            <a:ext cx="11543773" cy="5330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F6C2F-7B4F-C192-A50E-BF63EBC4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23" y="154004"/>
            <a:ext cx="7791850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CE70B-F54D-C9E0-9E46-4DB788E6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7" y="932722"/>
            <a:ext cx="11424599" cy="58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DAA30-5B2B-3DA8-33E9-547A7AB9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6" y="762626"/>
            <a:ext cx="12301536" cy="54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D1454-CD9A-037E-6E89-0AA06BC0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2" y="1798961"/>
            <a:ext cx="11664942" cy="46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7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8C101-AB54-3892-750B-74B4E13F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7" y="1189612"/>
            <a:ext cx="10707466" cy="50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316B5-A3F3-753A-8A12-BA12F38D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27" y="3316959"/>
            <a:ext cx="10611395" cy="31116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40C2CB6-3E63-D52F-5A84-FC801E13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Long Term Fund concept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B52FC-E430-5B52-A042-C15D4649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61" y="704223"/>
            <a:ext cx="2292468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A8C3-330E-B583-B4C1-D0C1DF19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0ECBB4-E588-61E8-BE38-299492AD3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496" y="2328498"/>
            <a:ext cx="7626742" cy="405785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13AD4-862D-014E-F47E-7713AEE5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48" y="212818"/>
            <a:ext cx="8439584" cy="15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AB74-9DB1-1839-E1A6-E3BB8C60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F4872-EE32-2D0B-C19C-9CB0A3AB6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68" y="632092"/>
            <a:ext cx="10378877" cy="5171942"/>
          </a:xfrm>
        </p:spPr>
      </p:pic>
    </p:spTree>
    <p:extLst>
      <p:ext uri="{BB962C8B-B14F-4D97-AF65-F5344CB8AC3E}">
        <p14:creationId xmlns:p14="http://schemas.microsoft.com/office/powerpoint/2010/main" val="54279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B3C5-8C4E-EF99-628D-159D5582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A3A26-65FF-18A6-4B3B-3FE3543D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F71EB-4C35-953A-4127-0145E2C6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51" y="736044"/>
            <a:ext cx="9303228" cy="46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7848EE-99C5-88CF-59E8-17F65457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Resource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7868E-DB23-61F6-E66A-5B53786E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detailed and timely information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E3EDA-A7A9-AF0F-70CC-C0D98A12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0342" y="1152583"/>
            <a:ext cx="3001463" cy="5422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BF2AF-55D0-FABF-621C-D808FCDF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2419199"/>
            <a:ext cx="5444421" cy="36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F7700-EC13-60FB-AD8B-7ECF3764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3" y="1357162"/>
            <a:ext cx="5088873" cy="4534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5E02B-08E0-B10C-91FB-7B4331819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59" y="1309035"/>
            <a:ext cx="5278469" cy="44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9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A4FC08-B6B9-D9AA-6FD9-4475BFB5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0" y="1143545"/>
            <a:ext cx="10840250" cy="44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5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235F4-C987-E3E1-45C7-AC90BA73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10" y="105878"/>
            <a:ext cx="7549501" cy="1429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8A9D8-7333-8D25-1F19-7452ABE3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72" y="1441172"/>
            <a:ext cx="9722350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5FDB5C-B178-40B2-0DDC-61E630DA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Marketing</a:t>
            </a:r>
            <a:endParaRPr lang="en-S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3A61C-F5DE-7B32-150A-547D14D5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7" y="1566541"/>
            <a:ext cx="11709671" cy="48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1DA89-2652-54DE-413F-72C5727F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4" y="842422"/>
            <a:ext cx="11759959" cy="55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76CF6-EF75-D7AD-7BE2-FC7A8336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to manage Cash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2F28A9-425F-A1C2-2A3B-9CDDB629F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46434-66AA-D392-4DF8-D78BC9D9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26" y="1516771"/>
            <a:ext cx="8862130" cy="47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82D5-FCC5-94E0-8811-5D912BE2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Management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6D95-4C03-7548-5B51-FD06B95D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of Credit</a:t>
            </a:r>
          </a:p>
          <a:p>
            <a:pPr lvl="1"/>
            <a:r>
              <a:rPr lang="en-US" dirty="0"/>
              <a:t>Fund in advance</a:t>
            </a:r>
          </a:p>
          <a:p>
            <a:r>
              <a:rPr lang="en-US" dirty="0"/>
              <a:t>Short term investment</a:t>
            </a:r>
          </a:p>
          <a:p>
            <a:pPr lvl="1"/>
            <a:r>
              <a:rPr lang="en-US" dirty="0"/>
              <a:t>Money-market fund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919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3384-DFF6-07EA-EC2E-FEC92CEC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 Management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D84A-5C08-6833-EC82-032F3100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term is a marketing tool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0865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C660-FE58-52A3-85CD-E891CF10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C765-00B9-D2D8-2E45-346914C4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82054-95BC-893D-16E8-C7AAF1C2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14" y="345181"/>
            <a:ext cx="10976993" cy="62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D2CA-15D9-2743-A6CE-ADE50890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D2F8-6E40-6A25-C6F5-71E635C29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E3156-D14A-D543-6E7E-DA8078D8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8" y="572814"/>
            <a:ext cx="10536625" cy="63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C93AE-4638-4685-B41F-5F4E5A9EF7DF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</Words>
  <Application>Microsoft Office PowerPoint</Application>
  <PresentationFormat>Widescreen</PresentationFormat>
  <Paragraphs>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Short Term Fund concept</vt:lpstr>
      <vt:lpstr>Managing Resource</vt:lpstr>
      <vt:lpstr>Predictive Marketing</vt:lpstr>
      <vt:lpstr>PowerPoint Presentation</vt:lpstr>
      <vt:lpstr>Tool to manage Cash</vt:lpstr>
      <vt:lpstr>Cash Management</vt:lpstr>
      <vt:lpstr>Receivable Management</vt:lpstr>
      <vt:lpstr>PowerPoint Presentation</vt:lpstr>
      <vt:lpstr>PowerPoint Presentation</vt:lpstr>
      <vt:lpstr>Inventory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Term Fund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Ong Ahhuat</dc:creator>
  <cp:lastModifiedBy>Ong Ahhuat</cp:lastModifiedBy>
  <cp:revision>19</cp:revision>
  <dcterms:created xsi:type="dcterms:W3CDTF">2023-04-09T02:28:43Z</dcterms:created>
  <dcterms:modified xsi:type="dcterms:W3CDTF">2023-04-09T13:02:28Z</dcterms:modified>
</cp:coreProperties>
</file>